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C7AE9-1232-6039-70CD-5F82B0ADA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0D9D84D-D784-3D74-6676-F5A1E6C79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B8A3C2-9FD6-DCBD-B1E4-0110A2C20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9AB124-0593-19B2-891E-58E8444D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A8CA51-C216-D2D5-3771-7178A1DC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304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75EB38-70DE-9671-57F1-47A2A37C8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3B6A06-1629-381F-0538-B2BFE6DAE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EB84EB-4F16-2F4E-20DD-89E695A02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723056-B1AB-CAB2-8395-F49826CB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31AF7E-540C-6E4F-3CFA-C0AAF513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221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EE2F111-ECAC-6B34-B3A0-083B9F78F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7E514CD-0061-3FDE-E7E2-AF6FCE7EA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E6A1D9-8656-4624-31A2-AFCCBE05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B2BB81-47E1-1D7D-B1FC-3C75783E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5A3CDE-A88E-1E41-0413-874D75CB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655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5DCFA-48AC-412A-C750-98715A348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485457-738D-FC9C-E72B-D3A085C6E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4FD847-AB15-0D3E-7322-8C62D6599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E58D21-7FBC-0A89-16DB-5594D022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D2134F-8B2E-DA2D-9B42-43E4C15B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5399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D5E30-6F67-68ED-4001-465ED09F9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FF6090-AA1E-BD92-5061-57F83C338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82C4E6-5FDC-A6FB-0DE6-82914319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C3701A-1A18-8193-BBB0-F794DC20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B0E785-B44C-AD3C-345C-FEA09CCB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6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A68BA2-6F5C-6468-73B9-EC80F2E8B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2EE0AF-5F1A-AAFB-F395-80ADBE6CF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0A6386-6BB6-F62B-CE2E-0EE6035BF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B1AEA2-347D-DC85-BB2C-6F53E1D04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9D7898-82B5-2F85-1952-98EBEE994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EBE6C5-4431-185D-526C-A7E04EBB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883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F96F7-BF33-720C-3E42-9B9190910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E234B2-AA86-EB8B-0560-D2D6BD593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C0D930C-26E5-5FE6-7683-BBBA4A27C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ED32E69-1F92-A9E1-C9EB-47F885118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AA79E6-BD0B-E9C7-1211-71CC282CDB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358C08-EF70-E0E6-27AB-6817604C8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8755D3-3167-EF76-28B0-AEC36301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733C227-38CD-CC87-D4B2-DCA6DBF5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185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B5CC6-9E28-8F27-7351-9C371041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800551-9B21-F213-DE82-2F95A1646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82A2CF-3844-C806-5FA9-C9ACE2576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A4964C5-1DE7-5C23-4F4A-F2835318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3112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909112-37EB-3E1A-A080-4AEE5A62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6AF8050-85AA-4A12-B0EA-162283E2E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09ADF3-97FF-708B-07BB-8C0BA9EE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241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4563E6-B1CB-A586-D0FE-4ADD29E80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7B1BAA-0CF5-4F80-D555-C715175D3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645BBB-5301-C488-2966-4532CF0D1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B48605-310B-C9EC-D218-C0037E59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F9DE60-1497-FD0F-4B54-EF5F0823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4CC3BA-3D29-8DA7-AD59-B398A153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573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303F87-6EC9-62B7-1B85-66EC81FE2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ED9F687-AC86-73B9-047B-60357C0F4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B030FEF-0678-763D-98E7-95557224AA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2FC41C-3A90-3F76-3E10-320A4DBC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BF4E7F-25CB-5444-272A-8ACA02BF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3BCA09-2D65-B56C-AB20-E8743F38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404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1789021-0F87-4F22-8107-E325D62BE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821252-7B44-6DC7-0136-65A526A1F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93B208-E40A-E6A6-C4C3-6F6154380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4E846-0FDA-4C34-ADF7-2A4FB6C3C695}" type="datetimeFigureOut">
              <a:rPr lang="de-CH" smtClean="0"/>
              <a:t>23.02.2023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618771-2C05-F676-EC1F-3437746A52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49DC93-AFFB-9136-49B7-63E13025F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81627-E8B5-459B-85D2-BC61B92805F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117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1C1A1E7B-B393-398E-8C0E-059F0DF91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169" y="643466"/>
            <a:ext cx="3983312" cy="5571066"/>
          </a:xfrm>
          <a:prstGeom prst="rect">
            <a:avLst/>
          </a:prstGeom>
        </p:spPr>
      </p:pic>
      <p:cxnSp>
        <p:nvCxnSpPr>
          <p:cNvPr id="18" name="Straight Connector 13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8FEEA945-E464-2A13-205C-54C2E11BD4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518" y="643467"/>
            <a:ext cx="3983312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2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Sandra Oester</dc:creator>
  <cp:lastModifiedBy>Sandra Oester</cp:lastModifiedBy>
  <cp:revision>1</cp:revision>
  <dcterms:created xsi:type="dcterms:W3CDTF">2023-02-23T10:38:31Z</dcterms:created>
  <dcterms:modified xsi:type="dcterms:W3CDTF">2023-02-23T10:40:05Z</dcterms:modified>
</cp:coreProperties>
</file>